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265" r:id="rId9"/>
    <p:sldId id="264" r:id="rId10"/>
    <p:sldId id="378" r:id="rId11"/>
    <p:sldId id="395" r:id="rId12"/>
    <p:sldId id="394" r:id="rId13"/>
    <p:sldId id="413" r:id="rId14"/>
    <p:sldId id="382" r:id="rId15"/>
    <p:sldId id="414" r:id="rId16"/>
    <p:sldId id="415" r:id="rId17"/>
    <p:sldId id="416" r:id="rId18"/>
    <p:sldId id="418" r:id="rId19"/>
    <p:sldId id="419" r:id="rId20"/>
    <p:sldId id="396" r:id="rId21"/>
    <p:sldId id="397" r:id="rId22"/>
    <p:sldId id="420" r:id="rId23"/>
    <p:sldId id="400" r:id="rId24"/>
    <p:sldId id="424" r:id="rId25"/>
    <p:sldId id="407" r:id="rId26"/>
    <p:sldId id="401" r:id="rId27"/>
    <p:sldId id="402" r:id="rId28"/>
    <p:sldId id="408" r:id="rId29"/>
    <p:sldId id="409" r:id="rId30"/>
    <p:sldId id="423" r:id="rId31"/>
    <p:sldId id="421" r:id="rId32"/>
    <p:sldId id="425" r:id="rId33"/>
    <p:sldId id="377" r:id="rId34"/>
    <p:sldId id="375" r:id="rId35"/>
    <p:sldId id="376" r:id="rId36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8"/>
    <p:restoredTop sz="94622"/>
  </p:normalViewPr>
  <p:slideViewPr>
    <p:cSldViewPr snapToGrid="0" snapToObjects="1">
      <p:cViewPr>
        <p:scale>
          <a:sx n="130" d="100"/>
          <a:sy n="130" d="100"/>
        </p:scale>
        <p:origin x="896" y="-56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5307496" y="1989770"/>
            <a:ext cx="3379304" cy="2878460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4"/>
                <a:ext cx="859519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1"/>
                <a:ext cx="1281622" cy="574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1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2" y="25505604"/>
              <a:ext cx="754765" cy="57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37ED9F-18A2-B04D-AF7D-3E1203C1BB32}"/>
              </a:ext>
            </a:extLst>
          </p:cNvPr>
          <p:cNvSpPr txBox="1"/>
          <p:nvPr/>
        </p:nvSpPr>
        <p:spPr>
          <a:xfrm>
            <a:off x="457200" y="2269708"/>
            <a:ext cx="439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584200"/>
            <a:r>
              <a:rPr lang="en-US" sz="1800" b="0" dirty="0"/>
              <a:t>Creates separation of internal representations of information from the ways information is presented to and accepted from the user</a:t>
            </a:r>
          </a:p>
          <a:p>
            <a:pPr algn="l" defTabSz="58420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584200"/>
            <a:r>
              <a:rPr lang="en-US" sz="1800" b="0" dirty="0"/>
              <a:t>Decouples the various components that comprise a complex application like GRNsight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90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new central architectural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8898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584165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 files → 7 files  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EC8ACC-6E6B-7A4F-BCE1-76CE55076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04" y="1432912"/>
            <a:ext cx="6914437" cy="4550881"/>
          </a:xfrm>
          <a:prstGeom prst="rect">
            <a:avLst/>
          </a:prstGeom>
        </p:spPr>
      </p:pic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90% of the GRNsight codebase now follows a strict 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3697362" y="5372473"/>
            <a:ext cx="231014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(completely refactored to 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15726" y="5282855"/>
            <a:ext cx="1181636" cy="46408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626945" y="4395020"/>
            <a:ext cx="895860" cy="93103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6445844" y="5326058"/>
            <a:ext cx="215392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 controlled by d3.js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(refactor upcoming)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A9F8CC-3784-CF4E-83CC-F7725577B63E}"/>
              </a:ext>
            </a:extLst>
          </p:cNvPr>
          <p:cNvGrpSpPr/>
          <p:nvPr/>
        </p:nvGrpSpPr>
        <p:grpSpPr>
          <a:xfrm>
            <a:off x="2041679" y="1660634"/>
            <a:ext cx="478280" cy="4323160"/>
            <a:chOff x="1198598" y="1866856"/>
            <a:chExt cx="478280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656677" y="1866856"/>
              <a:ext cx="0" cy="343813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9" y="1882519"/>
              <a:ext cx="47671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598" y="5283331"/>
              <a:ext cx="442112" cy="28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282153" y="5778981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B4E17-E929-1841-8F7D-25D84241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9" y="1597468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A1D419B-0710-E240-B7D6-D9EC7EEC750A}"/>
              </a:ext>
            </a:extLst>
          </p:cNvPr>
          <p:cNvCxnSpPr>
            <a:cxnSpLocks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478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1148</Words>
  <Application>Microsoft Macintosh PowerPoint</Application>
  <PresentationFormat>On-screen Show (4:3)</PresentationFormat>
  <Paragraphs>211</Paragraphs>
  <Slides>35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204</cp:revision>
  <dcterms:modified xsi:type="dcterms:W3CDTF">2019-03-21T20:12:24Z</dcterms:modified>
</cp:coreProperties>
</file>